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BF9A-A131-4070-BB61-07555057707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2EC8-BCED-481E-BC4C-099F2983B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04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93353-CA78-49A2-8E32-5815D520963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C084-896A-400C-9C6B-934473C00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5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88D4-9F4C-4F06-B411-82164D3E49D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9DB7-00BA-47CA-89E2-7A23E02F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664" y="0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LU" sz="4000" dirty="0" smtClean="0">
                <a:latin typeface="Bookman Old Style" panose="02050604050505020204" pitchFamily="18" charset="0"/>
              </a:rPr>
              <a:t>Lot </a:t>
            </a:r>
            <a:r>
              <a:rPr lang="fr-LU" sz="4000" dirty="0" smtClean="0">
                <a:latin typeface="Bookman Old Style" panose="02050604050505020204" pitchFamily="18" charset="0"/>
              </a:rPr>
              <a:t>32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1288800"/>
            <a:ext cx="5707200" cy="428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8800"/>
            <a:ext cx="5707200" cy="428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5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Office Theme</vt:lpstr>
      <vt:lpstr>PowerPoint Presentation</vt:lpstr>
    </vt:vector>
  </TitlesOfParts>
  <Company>AED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Photos-VP-29.09.2022-FPLF</dc:title>
  <dc:creator>Christian MARTINS</dc:creator>
  <cp:lastModifiedBy>Christian MARTINS</cp:lastModifiedBy>
  <cp:revision>132</cp:revision>
  <dcterms:created xsi:type="dcterms:W3CDTF">2021-11-19T13:43:01Z</dcterms:created>
  <dcterms:modified xsi:type="dcterms:W3CDTF">2022-09-14T14:16:01Z</dcterms:modified>
</cp:coreProperties>
</file>